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295519-8FEF-415A-A976-A5D50B0708F4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4B0C-3946-42DE-991F-B558C6A06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69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7C695-FC16-1145-834B-5757E923E7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C6D99F-EF4E-9A53-2F8A-7C6FE12F3E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C3830-E056-60D9-EABC-42C7ADA38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4078-6BC5-43CA-B6BE-6B257A27AA6F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7D20A-7C32-CC7F-0EAB-710743A7E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3D831E-4E6A-A243-15CD-814821EB0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0C9E-C946-4997-A87E-58F6035B9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504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9D15-301B-A51A-5A8F-A1B0096D5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7D0146-6592-81FE-2B87-7D405DAACF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7BDC1-8594-6B76-1239-4790530DA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4078-6BC5-43CA-B6BE-6B257A27AA6F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5C1C7-4F27-7AE9-2E01-CFFF8EDAC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D7A72-30D6-505F-9D63-7C2525854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0C9E-C946-4997-A87E-58F6035B9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3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B38B15-F25D-818F-0394-848DE197CB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1EA675-106C-4889-01B8-F7CA67C90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5A34E-E120-2562-3F9E-DBF904EC3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4078-6BC5-43CA-B6BE-6B257A27AA6F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F5199-F976-94C3-8389-30E437B7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EE590-FBC3-82BB-69AC-7E285C976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0C9E-C946-4997-A87E-58F6035B9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97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A4C27-E8D7-54A5-8DBD-38B8B3DD4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14620-6294-292C-5F56-B04FE04B5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0991A4-F400-5E20-8521-C79B949EF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4078-6BC5-43CA-B6BE-6B257A27AA6F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E26E9-6891-3FD3-511D-3046B038C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A70434-A215-A777-9347-9BFDB40F6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0C9E-C946-4997-A87E-58F6035B9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82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7D874-ED80-399E-7926-A4F94ED89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A13519-926B-2465-757F-09DBCA0E45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DCCBAE-C7BF-9BB0-4D0B-D87B6CF4A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4078-6BC5-43CA-B6BE-6B257A27AA6F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EF29E-49EB-C3BA-BEF3-5FE572A78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9947A-5B0D-2661-1D4A-23FFE323B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0C9E-C946-4997-A87E-58F6035B9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18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11B50-897C-326E-15CA-05027B8C8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4336E-5DB4-A64B-5C9C-F5DC0B59DC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ACAD49-9137-34C9-14E9-AA6EE3E178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F3E4D-FF65-19CD-820E-F9B646437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4078-6BC5-43CA-B6BE-6B257A27AA6F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E889E-1E95-D39D-28FB-7FB1F672F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9332B1-CB36-4C9E-B4DE-F80300E0F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0C9E-C946-4997-A87E-58F6035B9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36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EC2D3-36E2-5C5D-E684-498CE550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57027-ACC9-A3A3-9728-AACE369D9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33029E-0475-AE0E-8108-995AC49A5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8B66D5-3A4D-AF62-64AC-50DE933947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8BEC17-24C5-58CF-1276-A669A5463D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5D01C6-48B0-117F-419A-8A403243E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4078-6BC5-43CA-B6BE-6B257A27AA6F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5CDDCE-4110-ADA3-1C10-193A40BDF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824194-5CD4-54C0-AB74-CA204B73F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0C9E-C946-4997-A87E-58F6035B9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02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0893C-256D-EF3C-8BA2-5882B459F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CA8D3B-0E65-9F23-B174-2060A112D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4078-6BC5-43CA-B6BE-6B257A27AA6F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72D6C5-0267-FF06-8A99-AD479E5BA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3D7BB-5DC4-8743-6806-232FDCD6A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0C9E-C946-4997-A87E-58F6035B9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179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7E93C2-4FAA-377D-5A7B-72B616A10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4078-6BC5-43CA-B6BE-6B257A27AA6F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3DFB05-CD44-F5CF-8BD0-92AD4B83A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5F7A8D-6F78-1305-811C-2D167D661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0C9E-C946-4997-A87E-58F6035B9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52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335E6-655F-958A-DFE5-E23CEAA51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75564-D46D-5014-8F40-BFB98E18A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B2ACCC-B4CA-98BE-506F-7D4AA0DDF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26FB6B-7AC2-96B1-2A55-F0386E2AC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4078-6BC5-43CA-B6BE-6B257A27AA6F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175623-4375-2019-FD14-86983656E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E0018D-A08B-1B25-DED0-2634FEF85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0C9E-C946-4997-A87E-58F6035B9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FCA55-1E9F-A401-8635-4A56DF7A3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1DDADB-D142-49CE-9F04-7A3A2F319A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3C2D58-99D0-6E04-1EFB-937380F576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63CF7B-1AC3-44EF-EEB7-534251FD1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4078-6BC5-43CA-B6BE-6B257A27AA6F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D1271D-E949-C68E-DAF1-3A7D0DD3E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3BD3A4-BE05-6964-526C-1902A842C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0C9E-C946-4997-A87E-58F6035B9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85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2F6DC7-0857-8103-10E5-65BD4145A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26214-F5BD-56CB-D983-6EF6CC70CE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735AC-C0FB-8CDD-7FF4-DBAE5F65CD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B4078-6BC5-43CA-B6BE-6B257A27AA6F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5C014-7133-5514-06B2-2B0B120A1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AD97F-DA1C-32C6-CDFF-DCFDDDECAC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00C9E-C946-4997-A87E-58F6035B9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51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2BA63-96B9-08E1-7434-D97B5290FC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6006" y="1356300"/>
            <a:ext cx="9144000" cy="3103957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6500" b="1" kern="100" dirty="0">
                <a:solidFill>
                  <a:srgbClr val="004E9A"/>
                </a:solidFill>
                <a:effectLst/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ประเมินประกันคุณภาพการศึกษาภายใน</a:t>
            </a:r>
            <a:br>
              <a:rPr lang="en-US" sz="6500" kern="100" dirty="0">
                <a:effectLst/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</a:br>
            <a:r>
              <a:rPr lang="th-TH" sz="6500" b="1" kern="100" dirty="0">
                <a:solidFill>
                  <a:srgbClr val="004E9A"/>
                </a:solidFill>
                <a:effectLst/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หลักสูตรพยาบาลศาสตรบัณฑิต</a:t>
            </a:r>
            <a:br>
              <a:rPr lang="en-US" sz="6500" kern="100" dirty="0">
                <a:effectLst/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</a:br>
            <a:r>
              <a:rPr lang="th-TH" sz="6500" b="1" dirty="0">
                <a:solidFill>
                  <a:srgbClr val="004E9A"/>
                </a:solidFill>
                <a:effectLst/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25 มิถุนายน 2567 </a:t>
            </a:r>
            <a:endParaRPr lang="en-US" sz="65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8E81A3-F356-29EA-6CF4-5304B32AA46E}"/>
              </a:ext>
            </a:extLst>
          </p:cNvPr>
          <p:cNvSpPr txBox="1"/>
          <p:nvPr/>
        </p:nvSpPr>
        <p:spPr>
          <a:xfrm>
            <a:off x="2832295" y="4820215"/>
            <a:ext cx="72542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th-TH" sz="2000" b="1" kern="100" dirty="0">
                <a:solidFill>
                  <a:srgbClr val="C00000"/>
                </a:solidFill>
                <a:effectLst/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รายชื่อคณะกรรมการประเมินคุณภาพการศึกษาภายใน ระดับหลักสูตร ประจำปีการศึกษา 2566</a:t>
            </a:r>
            <a:endParaRPr lang="en-US" sz="2000" kern="100" dirty="0">
              <a:solidFill>
                <a:srgbClr val="C00000"/>
              </a:solidFill>
              <a:effectLst/>
              <a:latin typeface="TH Sarabun New" panose="020B0500040200020003" pitchFamily="34" charset="-34"/>
              <a:ea typeface="Calibri" panose="020F0502020204030204" pitchFamily="34" charset="0"/>
              <a:cs typeface="TH Sarabun New" panose="020B0500040200020003" pitchFamily="34" charset="-34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kern="100" dirty="0">
                <a:solidFill>
                  <a:srgbClr val="C00000"/>
                </a:solidFill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1. </a:t>
            </a:r>
            <a:r>
              <a:rPr lang="th-TH" sz="2000" b="1" dirty="0">
                <a:solidFill>
                  <a:srgbClr val="C00000"/>
                </a:solidFill>
                <a:effectLst/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ผศ.ดร.ปรีดา  	ศรีนฤวรรณ    ประธานกรรมการ (ผู้ช่วยอธิการบดี/คณะบริหารธุรกิจ)</a:t>
            </a:r>
            <a:endParaRPr lang="en-US" sz="2000" dirty="0">
              <a:solidFill>
                <a:srgbClr val="C00000"/>
              </a:solidFill>
              <a:effectLst/>
              <a:latin typeface="TH Sarabun New" panose="020B0500040200020003" pitchFamily="34" charset="-34"/>
              <a:ea typeface="Calibri" panose="020F0502020204030204" pitchFamily="34" charset="0"/>
              <a:cs typeface="TH Sarabun New" panose="020B0500040200020003" pitchFamily="34" charset="-34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C00000"/>
                </a:solidFill>
                <a:effectLst/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2. </a:t>
            </a:r>
            <a:r>
              <a:rPr lang="th-TH" sz="2000" b="1" dirty="0">
                <a:solidFill>
                  <a:srgbClr val="C00000"/>
                </a:solidFill>
                <a:effectLst/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ผศ.โสภณ		ฟองเพชร	กรรมการ (คณะบริหารธุรกิจ)</a:t>
            </a:r>
            <a:endParaRPr lang="en-US" sz="2000" dirty="0">
              <a:solidFill>
                <a:srgbClr val="C00000"/>
              </a:solidFill>
              <a:latin typeface="TH Sarabun New" panose="020B0500040200020003" pitchFamily="34" charset="-34"/>
              <a:ea typeface="Calibri" panose="020F0502020204030204" pitchFamily="34" charset="0"/>
              <a:cs typeface="TH Sarabun New" panose="020B0500040200020003" pitchFamily="34" charset="-34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C00000"/>
                </a:solidFill>
                <a:effectLst/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3. </a:t>
            </a:r>
            <a:r>
              <a:rPr lang="th-TH" sz="2000" b="1" dirty="0">
                <a:solidFill>
                  <a:srgbClr val="C00000"/>
                </a:solidFill>
                <a:effectLst/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ผศ.ดร.รัชชานนท์  	สมบูรณ์ชัย	กรรมการ  (คณะผลิตกรรมการเกษตร)</a:t>
            </a:r>
            <a:endParaRPr lang="en-US" sz="2000" dirty="0">
              <a:solidFill>
                <a:srgbClr val="C00000"/>
              </a:solidFill>
              <a:effectLst/>
              <a:latin typeface="TH Sarabun New" panose="020B0500040200020003" pitchFamily="34" charset="-34"/>
              <a:ea typeface="Calibri" panose="020F0502020204030204" pitchFamily="34" charset="0"/>
              <a:cs typeface="TH Sarabun New" panose="020B0500040200020003" pitchFamily="34" charset="-34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C00000"/>
                </a:solidFill>
                <a:effectLst/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4. </a:t>
            </a:r>
            <a:r>
              <a:rPr lang="th-TH" sz="2000" b="1" dirty="0">
                <a:solidFill>
                  <a:srgbClr val="C00000"/>
                </a:solidFill>
                <a:effectLst/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คุณศิรินยา  	อ้นแก้ว	เลขานุการ  (คณะเทคโนโลยีการประมงและทรัพยากรทางน้ำ)</a:t>
            </a:r>
            <a:endParaRPr lang="en-US" sz="2000" b="1" dirty="0">
              <a:solidFill>
                <a:srgbClr val="C00000"/>
              </a:solidFill>
              <a:effectLst/>
              <a:latin typeface="TH Sarabun New" panose="020B0500040200020003" pitchFamily="34" charset="-34"/>
              <a:ea typeface="Calibri" panose="020F0502020204030204" pitchFamily="34" charset="0"/>
              <a:cs typeface="TH Sarabun New" panose="020B0500040200020003" pitchFamily="34" charset="-34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C00000"/>
                </a:solidFill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5. </a:t>
            </a:r>
            <a:r>
              <a:rPr lang="th-TH" sz="2000" b="1" dirty="0">
                <a:solidFill>
                  <a:srgbClr val="C00000"/>
                </a:solidFill>
                <a:effectLst/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คุณรัตนา   	กันตีโรจน์	ผู้ช่วยเลขานุการ (คณะพยาบาลศาสตร์)</a:t>
            </a:r>
            <a:endParaRPr lang="en-US" sz="2000" dirty="0">
              <a:solidFill>
                <a:srgbClr val="C00000"/>
              </a:solidFill>
              <a:effectLst/>
              <a:latin typeface="TH Sarabun New" panose="020B0500040200020003" pitchFamily="34" charset="-34"/>
              <a:ea typeface="Calibri" panose="020F0502020204030204" pitchFamily="34" charset="0"/>
              <a:cs typeface="TH Sarabun New" panose="020B0500040200020003" pitchFamily="34" charset="-34"/>
            </a:endParaRPr>
          </a:p>
          <a:p>
            <a:endParaRPr lang="en-US" sz="2000" dirty="0">
              <a:solidFill>
                <a:srgbClr val="C0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C5DAF0-C402-FBFF-5AEF-5FD34CC50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7132" y="2348497"/>
            <a:ext cx="2297723" cy="2291739"/>
          </a:xfrm>
          <a:prstGeom prst="rect">
            <a:avLst/>
          </a:prstGeom>
          <a:noFill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F34591D-5B1B-28F4-4241-C7E609B53C2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29995" y="220346"/>
            <a:ext cx="1304925" cy="130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ACB1113-4292-DE60-350E-2AC545C8816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920" y="220346"/>
            <a:ext cx="1068705" cy="1047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936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107</Words>
  <Application>Microsoft Office PowerPoint</Application>
  <PresentationFormat>แบบจอกว้าง</PresentationFormat>
  <Paragraphs>7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Sarabun New</vt:lpstr>
      <vt:lpstr>Office Theme</vt:lpstr>
      <vt:lpstr>ประเมินประกันคุณภาพการศึกษาภายใน หลักสูตรพยาบาลศาสตรบัณฑิต 25 มิถุนายน 2567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ประเมินประกันคุณภาพการศึกษาภายใน หลักสูตรพยาบาลศาสตรบัณฑิต 25 มิถุนายน 2567 </dc:title>
  <dc:creator>Ratana Kanteerochana</dc:creator>
  <cp:lastModifiedBy>Ratana Kanteerochana</cp:lastModifiedBy>
  <cp:revision>2</cp:revision>
  <cp:lastPrinted>2024-06-25T01:19:46Z</cp:lastPrinted>
  <dcterms:created xsi:type="dcterms:W3CDTF">2024-06-25T01:00:27Z</dcterms:created>
  <dcterms:modified xsi:type="dcterms:W3CDTF">2024-06-25T02:39:22Z</dcterms:modified>
</cp:coreProperties>
</file>